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62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7" autoAdjust="0"/>
  </p:normalViewPr>
  <p:slideViewPr>
    <p:cSldViewPr snapToGrid="0" snapToObjects="1">
      <p:cViewPr varScale="1">
        <p:scale>
          <a:sx n="26" d="100"/>
          <a:sy n="26" d="100"/>
        </p:scale>
        <p:origin x="-33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4FB6F-AA39-4A47-A488-473FE2D1C874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FD468-6749-2C4F-865D-3CAAE227D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54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3795911-EBF5-F244-81E1-9992AA5D3216}" type="datetimeFigureOut">
              <a:rPr lang="en-US" smtClean="0"/>
              <a:t>2016-06-09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77D48AB-D24A-D446-8E29-A60ABC7931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3533" y="3332331"/>
            <a:ext cx="4045218" cy="902507"/>
          </a:xfrm>
        </p:spPr>
        <p:txBody>
          <a:bodyPr/>
          <a:lstStyle/>
          <a:p>
            <a:r>
              <a:rPr lang="en-US" dirty="0" smtClean="0"/>
              <a:t>Ecosystems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1029" y="4284342"/>
            <a:ext cx="2234649" cy="519245"/>
          </a:xfrm>
        </p:spPr>
        <p:txBody>
          <a:bodyPr/>
          <a:lstStyle/>
          <a:p>
            <a:r>
              <a:rPr lang="en-US" dirty="0" smtClean="0"/>
              <a:t>By Jared Harrison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48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ecosystem?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plants and animals that are found in a particular location are referred to as an ecosystem. These plants and animals depend on each other to survive. In a delicate balance, these </a:t>
            </a:r>
            <a:r>
              <a:rPr lang="en-US" dirty="0" smtClean="0"/>
              <a:t>life forms </a:t>
            </a:r>
            <a:r>
              <a:rPr lang="en-US" dirty="0"/>
              <a:t>help to sustain one another in regular patterns. Disruptions to an ecosystem can be disastrous to all organisms within the ecosystem.</a:t>
            </a:r>
          </a:p>
        </p:txBody>
      </p:sp>
    </p:spTree>
    <p:extLst>
      <p:ext uri="{BB962C8B-B14F-4D97-AF65-F5344CB8AC3E}">
        <p14:creationId xmlns:p14="http://schemas.microsoft.com/office/powerpoint/2010/main" val="37050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Some of the issues with the </a:t>
            </a:r>
            <a:r>
              <a:rPr lang="en-US" dirty="0" err="1" smtClean="0"/>
              <a:t>petitcodaic</a:t>
            </a:r>
            <a:r>
              <a:rPr lang="en-US" dirty="0" smtClean="0"/>
              <a:t> </a:t>
            </a:r>
            <a:r>
              <a:rPr lang="en-US" dirty="0" err="1" smtClean="0"/>
              <a:t>riveer</a:t>
            </a:r>
            <a:r>
              <a:rPr lang="en-US" dirty="0" smtClean="0"/>
              <a:t> is that 4 to 6 years ago there was a dump right next to it and the all the garbage liquids and gases affected the river. Fish died the smell of the air was revolting and the birds couldn’t</a:t>
            </a:r>
            <a:r>
              <a:rPr lang="fr-FR" dirty="0"/>
              <a:t> </a:t>
            </a:r>
            <a:r>
              <a:rPr lang="fr-FR" dirty="0" smtClean="0"/>
              <a:t>stand the </a:t>
            </a:r>
            <a:r>
              <a:rPr lang="fr-FR" dirty="0" err="1" smtClean="0"/>
              <a:t>smell</a:t>
            </a:r>
            <a:r>
              <a:rPr lang="fr-FR" dirty="0" smtClean="0"/>
              <a:t> of the air. That made the </a:t>
            </a:r>
            <a:r>
              <a:rPr lang="fr-FR" dirty="0" err="1" smtClean="0"/>
              <a:t>ecosystem</a:t>
            </a:r>
            <a:r>
              <a:rPr lang="fr-FR" dirty="0" smtClean="0"/>
              <a:t> </a:t>
            </a:r>
            <a:r>
              <a:rPr lang="fr-FR" dirty="0" err="1" smtClean="0"/>
              <a:t>poor</a:t>
            </a:r>
            <a:r>
              <a:rPr lang="fr-FR" dirty="0" smtClean="0"/>
              <a:t> to </a:t>
            </a:r>
            <a:r>
              <a:rPr lang="fr-FR" dirty="0" err="1" smtClean="0"/>
              <a:t>manetane</a:t>
            </a:r>
            <a:r>
              <a:rPr lang="fr-FR" dirty="0" smtClean="0"/>
              <a:t>.   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15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Some solution could be you could clean and help the fish and birds recuperate so the river could be as glorious as can </a:t>
            </a:r>
            <a:r>
              <a:rPr lang="en-US" smtClean="0"/>
              <a:t>be.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09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That is why I think that we should help clean and regrow the </a:t>
            </a:r>
            <a:r>
              <a:rPr lang="en-US" dirty="0" err="1" smtClean="0"/>
              <a:t>petitcodiac</a:t>
            </a:r>
            <a:r>
              <a:rPr lang="en-US" dirty="0" smtClean="0"/>
              <a:t> river and all </a:t>
            </a:r>
            <a:r>
              <a:rPr lang="en-US" smtClean="0"/>
              <a:t>its glory.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790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35</TotalTime>
  <Words>180</Words>
  <Application>Microsoft Macintosh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Habitat</vt:lpstr>
      <vt:lpstr>Ecosystems </vt:lpstr>
      <vt:lpstr>What is an ecosystem?</vt:lpstr>
      <vt:lpstr>Issues</vt:lpstr>
      <vt:lpstr>Solutions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Ecosystems </dc:title>
  <dc:creator>ASD-E</dc:creator>
  <cp:lastModifiedBy>ASD-E</cp:lastModifiedBy>
  <cp:revision>4</cp:revision>
  <dcterms:created xsi:type="dcterms:W3CDTF">2016-05-26T17:07:26Z</dcterms:created>
  <dcterms:modified xsi:type="dcterms:W3CDTF">2016-06-09T14:32:05Z</dcterms:modified>
</cp:coreProperties>
</file>